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1" r:id="rId1"/>
  </p:sldMasterIdLst>
  <p:sldIdLst>
    <p:sldId id="256" r:id="rId2"/>
    <p:sldId id="257" r:id="rId3"/>
    <p:sldId id="260" r:id="rId4"/>
    <p:sldId id="265" r:id="rId5"/>
    <p:sldId id="259" r:id="rId6"/>
    <p:sldId id="266" r:id="rId7"/>
    <p:sldId id="258" r:id="rId8"/>
    <p:sldId id="267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B7EB266-0971-6B44-87F6-45D5BF25AF64}" type="datetimeFigureOut">
              <a:rPr lang="en-US" smtClean="0"/>
              <a:t>3/14/14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EB266-0971-6B44-87F6-45D5BF25AF64}" type="datetimeFigureOut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EF4D0-AA4C-3040-96AF-273712881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EB266-0971-6B44-87F6-45D5BF25AF64}" type="datetimeFigureOut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EF4D0-AA4C-3040-96AF-273712881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EB266-0971-6B44-87F6-45D5BF25AF64}" type="datetimeFigureOut">
              <a:rPr lang="en-US" smtClean="0"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EF4D0-AA4C-3040-96AF-273712881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B7EB266-0971-6B44-87F6-45D5BF25AF64}" type="datetimeFigureOut">
              <a:rPr lang="en-US" smtClean="0"/>
              <a:t>3/14/14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5FEF4D0-AA4C-3040-96AF-2737128819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EB266-0971-6B44-87F6-45D5BF25AF64}" type="datetimeFigureOut">
              <a:rPr lang="en-US" smtClean="0"/>
              <a:t>3/14/14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5FEF4D0-AA4C-3040-96AF-2737128819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EB266-0971-6B44-87F6-45D5BF25AF64}" type="datetimeFigureOut">
              <a:rPr lang="en-US" smtClean="0"/>
              <a:t>3/14/14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5FEF4D0-AA4C-3040-96AF-273712881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EB266-0971-6B44-87F6-45D5BF25AF64}" type="datetimeFigureOut">
              <a:rPr lang="en-US" smtClean="0"/>
              <a:t>3/14/14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EF4D0-AA4C-3040-96AF-2737128819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EB266-0971-6B44-87F6-45D5BF25AF64}" type="datetimeFigureOut">
              <a:rPr lang="en-US" smtClean="0"/>
              <a:t>3/14/14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EF4D0-AA4C-3040-96AF-273712881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B7EB266-0971-6B44-87F6-45D5BF25AF64}" type="datetimeFigureOut">
              <a:rPr lang="en-US" smtClean="0"/>
              <a:t>3/14/14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B7EB266-0971-6B44-87F6-45D5BF25AF64}" type="datetimeFigureOut">
              <a:rPr lang="en-US" smtClean="0"/>
              <a:t>3/14/14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5FEF4D0-AA4C-3040-96AF-2737128819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B7EB266-0971-6B44-87F6-45D5BF25AF64}" type="datetimeFigureOut">
              <a:rPr lang="en-US" smtClean="0"/>
              <a:t>3/14/14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5FEF4D0-AA4C-3040-96AF-27371288197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Working Effectively with Veterans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</a:rPr>
              <a:t>Let’s Work Together</a:t>
            </a:r>
            <a:endParaRPr lang="en-US" sz="4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NTW Un-Conferencing Session</a:t>
            </a:r>
          </a:p>
          <a:p>
            <a:r>
              <a:rPr lang="en-US" dirty="0" smtClean="0"/>
              <a:t>April 2, 2014 – Lexington, Kentucky</a:t>
            </a:r>
          </a:p>
          <a:p>
            <a:r>
              <a:rPr lang="en-US" dirty="0" smtClean="0"/>
              <a:t>Facilitated by</a:t>
            </a:r>
          </a:p>
          <a:p>
            <a:r>
              <a:rPr lang="en-US" dirty="0" smtClean="0"/>
              <a:t>Dr. Richard Brzozowski, University of </a:t>
            </a:r>
            <a:r>
              <a:rPr lang="en-US" dirty="0"/>
              <a:t>M</a:t>
            </a:r>
            <a:r>
              <a:rPr lang="en-US" dirty="0" smtClean="0"/>
              <a:t>aine Cooperative Extension - Maine </a:t>
            </a:r>
            <a:r>
              <a:rPr lang="en-US" dirty="0" err="1" smtClean="0"/>
              <a:t>AgrAbility</a:t>
            </a:r>
            <a:endParaRPr lang="en-US" dirty="0"/>
          </a:p>
        </p:txBody>
      </p:sp>
      <p:pic>
        <p:nvPicPr>
          <p:cNvPr id="6" name="Picture 6" descr="2000UMCElog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34" y="5062374"/>
            <a:ext cx="3314700" cy="1111250"/>
          </a:xfrm>
          <a:prstGeom prst="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883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Resources </a:t>
            </a:r>
            <a:r>
              <a:rPr lang="en-US" dirty="0"/>
              <a:t>for more information about working with veterans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resources have you found helpful?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Consider people, offices, agencies, associations, organizations, groups, events, websites, books, publications, videos, etc.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564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</a:t>
            </a:r>
          </a:p>
          <a:p>
            <a:r>
              <a:rPr lang="en-US" dirty="0" smtClean="0"/>
              <a:t>Reaching</a:t>
            </a:r>
          </a:p>
          <a:p>
            <a:r>
              <a:rPr lang="en-US" dirty="0" smtClean="0"/>
              <a:t>Assisting</a:t>
            </a:r>
          </a:p>
          <a:p>
            <a:r>
              <a:rPr lang="en-US" dirty="0" smtClean="0"/>
              <a:t>Resources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76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you gain anything from this session?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note of what you gained.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Make note of follow-up actions needed.</a:t>
            </a:r>
          </a:p>
          <a:p>
            <a:pPr lvl="1"/>
            <a:r>
              <a:rPr lang="en-US" dirty="0" smtClean="0"/>
              <a:t>By </a:t>
            </a:r>
            <a:r>
              <a:rPr lang="en-US" u="sng" dirty="0" smtClean="0"/>
              <a:t>you</a:t>
            </a:r>
            <a:r>
              <a:rPr lang="en-US" dirty="0" smtClean="0"/>
              <a:t> ?</a:t>
            </a:r>
            <a:endParaRPr lang="en-US" dirty="0"/>
          </a:p>
          <a:p>
            <a:pPr lvl="1"/>
            <a:r>
              <a:rPr lang="en-US" dirty="0" smtClean="0"/>
              <a:t>By your SRAP ?</a:t>
            </a:r>
          </a:p>
          <a:p>
            <a:pPr lvl="1"/>
            <a:r>
              <a:rPr lang="en-US" dirty="0" smtClean="0"/>
              <a:t>By the NAP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50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 for the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Generate checklists of ways &amp; tips to find and reach veterans </a:t>
            </a:r>
            <a:endParaRPr lang="en-US" dirty="0"/>
          </a:p>
          <a:p>
            <a:r>
              <a:rPr lang="en-US" dirty="0" smtClean="0"/>
              <a:t>Generate </a:t>
            </a:r>
            <a:r>
              <a:rPr lang="en-US" dirty="0"/>
              <a:t>a checklist </a:t>
            </a:r>
            <a:r>
              <a:rPr lang="en-US" dirty="0" smtClean="0"/>
              <a:t>of </a:t>
            </a:r>
            <a:r>
              <a:rPr lang="en-US" dirty="0"/>
              <a:t>best methods </a:t>
            </a:r>
            <a:r>
              <a:rPr lang="en-US" dirty="0" smtClean="0"/>
              <a:t>&amp; tips for </a:t>
            </a:r>
            <a:r>
              <a:rPr lang="en-US" dirty="0"/>
              <a:t>assisting </a:t>
            </a:r>
            <a:r>
              <a:rPr lang="en-US" dirty="0" smtClean="0"/>
              <a:t>veterans as </a:t>
            </a:r>
            <a:r>
              <a:rPr lang="en-US" dirty="0" err="1" smtClean="0"/>
              <a:t>AgrAbility</a:t>
            </a:r>
            <a:r>
              <a:rPr lang="en-US" dirty="0" smtClean="0"/>
              <a:t> clients</a:t>
            </a:r>
          </a:p>
          <a:p>
            <a:r>
              <a:rPr lang="en-US" dirty="0" smtClean="0"/>
              <a:t>Assemble a list </a:t>
            </a:r>
            <a:r>
              <a:rPr lang="en-US" dirty="0"/>
              <a:t>of resources </a:t>
            </a:r>
            <a:r>
              <a:rPr lang="en-US" dirty="0" smtClean="0"/>
              <a:t>for </a:t>
            </a:r>
            <a:r>
              <a:rPr lang="en-US" dirty="0"/>
              <a:t>information about working with </a:t>
            </a:r>
            <a:r>
              <a:rPr lang="en-US" dirty="0" smtClean="0"/>
              <a:t>veterans</a:t>
            </a:r>
          </a:p>
          <a:p>
            <a:r>
              <a:rPr lang="en-US" dirty="0" smtClean="0"/>
              <a:t>Participants will be better equipped and prepared for next steps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16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</a:t>
            </a:r>
            <a:r>
              <a:rPr lang="en-US" dirty="0" smtClean="0"/>
              <a:t>ote-takers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Laptop notes (1) </a:t>
            </a:r>
          </a:p>
          <a:p>
            <a:pPr lvl="1"/>
            <a:r>
              <a:rPr lang="en-US" dirty="0"/>
              <a:t>good typing skills</a:t>
            </a:r>
          </a:p>
          <a:p>
            <a:pPr lvl="1"/>
            <a:r>
              <a:rPr lang="en-US" dirty="0" smtClean="0"/>
              <a:t>to be sent electronically to all</a:t>
            </a:r>
          </a:p>
          <a:p>
            <a:r>
              <a:rPr lang="en-US" dirty="0" smtClean="0"/>
              <a:t>Flip chart notes (2) </a:t>
            </a:r>
          </a:p>
          <a:p>
            <a:pPr lvl="1"/>
            <a:r>
              <a:rPr lang="en-US" dirty="0" smtClean="0"/>
              <a:t>for reinforcement &amp; back-up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Volunteers?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02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sign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notes my be sent electronically to you for possible later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400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Create Session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Such as </a:t>
            </a:r>
          </a:p>
          <a:p>
            <a:pPr lvl="1"/>
            <a:r>
              <a:rPr lang="en-US" i="1" dirty="0" smtClean="0"/>
              <a:t>All attendees should seek to . . .</a:t>
            </a:r>
          </a:p>
          <a:p>
            <a:pPr lvl="2"/>
            <a:r>
              <a:rPr lang="en-US" i="1" dirty="0"/>
              <a:t>a</a:t>
            </a:r>
            <a:r>
              <a:rPr lang="en-US" i="1" dirty="0" smtClean="0"/>
              <a:t>ctively participate.</a:t>
            </a:r>
          </a:p>
          <a:p>
            <a:pPr lvl="2"/>
            <a:r>
              <a:rPr lang="en-US" i="1" dirty="0"/>
              <a:t>k</a:t>
            </a:r>
            <a:r>
              <a:rPr lang="en-US" i="1" dirty="0" smtClean="0"/>
              <a:t>eep comments short and to the point</a:t>
            </a:r>
          </a:p>
          <a:p>
            <a:pPr lvl="2"/>
            <a:r>
              <a:rPr lang="en-US" i="1" dirty="0"/>
              <a:t>a</a:t>
            </a:r>
            <a:r>
              <a:rPr lang="en-US" i="1" dirty="0" smtClean="0"/>
              <a:t>llow others to participate.</a:t>
            </a:r>
          </a:p>
          <a:p>
            <a:pPr lvl="2"/>
            <a:r>
              <a:rPr lang="en-US" i="1" dirty="0"/>
              <a:t>l</a:t>
            </a:r>
            <a:r>
              <a:rPr lang="en-US" i="1" dirty="0" smtClean="0"/>
              <a:t>isten to others</a:t>
            </a:r>
          </a:p>
          <a:p>
            <a:pPr lvl="2"/>
            <a:r>
              <a:rPr lang="en-US" i="1" dirty="0" smtClean="0"/>
              <a:t>.  .  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39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have 40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Let’s use our time wisely.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0 minutes – finding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0 minutes – reaching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0 minutes – assisting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0 minutes - assemble resources</a:t>
            </a:r>
          </a:p>
        </p:txBody>
      </p:sp>
    </p:spTree>
    <p:extLst>
      <p:ext uri="{BB962C8B-B14F-4D97-AF65-F5344CB8AC3E}">
        <p14:creationId xmlns:p14="http://schemas.microsoft.com/office/powerpoint/2010/main" val="3547949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Veterans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1597"/>
            <a:ext cx="82296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Finding - How have </a:t>
            </a:r>
            <a:r>
              <a:rPr lang="en-US" u="sng" dirty="0" smtClean="0"/>
              <a:t>you</a:t>
            </a:r>
            <a:r>
              <a:rPr lang="en-US" dirty="0" smtClean="0"/>
              <a:t> done it? – Briefly describe the plan you used or are using.</a:t>
            </a:r>
          </a:p>
          <a:p>
            <a:pPr lvl="1"/>
            <a:r>
              <a:rPr lang="en-US" dirty="0"/>
              <a:t>Who in your state assisted you in finding veterans?</a:t>
            </a:r>
          </a:p>
          <a:p>
            <a:pPr lvl="1"/>
            <a:r>
              <a:rPr lang="en-US" dirty="0"/>
              <a:t>Other ideas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Live internet search – sample search</a:t>
            </a:r>
          </a:p>
          <a:p>
            <a:pPr marL="411480" lvl="1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01607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Reaching Veterans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lvl="1" indent="0">
              <a:buNone/>
            </a:pPr>
            <a:r>
              <a:rPr lang="en-US" sz="3200" dirty="0"/>
              <a:t>Reaching – How have </a:t>
            </a:r>
            <a:r>
              <a:rPr lang="en-US" sz="3200" u="sng" dirty="0"/>
              <a:t>you</a:t>
            </a:r>
            <a:r>
              <a:rPr lang="en-US" sz="3200" dirty="0"/>
              <a:t> done it?</a:t>
            </a:r>
            <a:endParaRPr lang="en-US" dirty="0"/>
          </a:p>
          <a:p>
            <a:pPr lvl="1"/>
            <a:r>
              <a:rPr lang="en-US" dirty="0"/>
              <a:t>What methods were successful in reaching veterans? </a:t>
            </a:r>
            <a:endParaRPr lang="en-US" dirty="0" smtClean="0"/>
          </a:p>
          <a:p>
            <a:pPr lvl="1"/>
            <a:r>
              <a:rPr lang="en-US" dirty="0" smtClean="0"/>
              <a:t>Describe </a:t>
            </a:r>
            <a:r>
              <a:rPr lang="en-US" dirty="0"/>
              <a:t>effective communication methods.. . 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Other </a:t>
            </a:r>
            <a:r>
              <a:rPr lang="en-US" dirty="0"/>
              <a:t>methods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05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</a:t>
            </a:r>
            <a:r>
              <a:rPr lang="en-US" dirty="0" smtClean="0"/>
              <a:t>ssisting veterans – best methods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Once you identified the veteran(s) . . . </a:t>
            </a:r>
          </a:p>
          <a:p>
            <a:r>
              <a:rPr lang="en-US" dirty="0" smtClean="0"/>
              <a:t>What methods did you use to assist these clients?</a:t>
            </a:r>
          </a:p>
          <a:p>
            <a:r>
              <a:rPr lang="en-US" dirty="0" smtClean="0"/>
              <a:t>Who collaborated with you, helped you or advised you?</a:t>
            </a:r>
          </a:p>
          <a:p>
            <a:r>
              <a:rPr lang="en-US" dirty="0"/>
              <a:t>W</a:t>
            </a:r>
            <a:r>
              <a:rPr lang="en-US" dirty="0" smtClean="0"/>
              <a:t>ere these methods different from those used with other </a:t>
            </a:r>
            <a:r>
              <a:rPr lang="en-US" dirty="0" err="1" smtClean="0"/>
              <a:t>AgrAbility</a:t>
            </a:r>
            <a:r>
              <a:rPr lang="en-US" dirty="0" smtClean="0"/>
              <a:t> clients? If so, how?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46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245</TotalTime>
  <Words>393</Words>
  <Application>Microsoft Macintosh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Working Effectively with Veterans Let’s Work Together</vt:lpstr>
      <vt:lpstr>Goals for the session</vt:lpstr>
      <vt:lpstr>Note-takers needed</vt:lpstr>
      <vt:lpstr>Please sign in</vt:lpstr>
      <vt:lpstr>Let’s Create Session Rules</vt:lpstr>
      <vt:lpstr>We have 40 minutes</vt:lpstr>
      <vt:lpstr>Finding Veterans</vt:lpstr>
      <vt:lpstr>Reaching Veterans</vt:lpstr>
      <vt:lpstr>Assisting veterans – best methods </vt:lpstr>
      <vt:lpstr>Resources for more information about working with veterans </vt:lpstr>
      <vt:lpstr>Summary</vt:lpstr>
      <vt:lpstr>Did you gain anything from this session?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Effectively with Veterans Let’s Work Together</dc:title>
  <dc:creator>Dick Brzozowski</dc:creator>
  <cp:lastModifiedBy>Dick Brzozowski</cp:lastModifiedBy>
  <cp:revision>24</cp:revision>
  <dcterms:created xsi:type="dcterms:W3CDTF">2014-03-05T10:25:54Z</dcterms:created>
  <dcterms:modified xsi:type="dcterms:W3CDTF">2014-03-14T08:47:31Z</dcterms:modified>
</cp:coreProperties>
</file>